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b26acaba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b26acaba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fb26acaba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fb26acaba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fb26acaba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fb26acaba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gif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Musical Cubes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Three Sided Die”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 Doggart, Owen Krause, Matthew Sweeney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749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Design and fabricate a cube that connects to a </a:t>
            </a:r>
            <a:r>
              <a:rPr lang="en"/>
              <a:t>computer</a:t>
            </a:r>
            <a:r>
              <a:rPr lang="en"/>
              <a:t> and based on the side it lands on when rolled commands a musical result. Using a combination of BLE and python scripts that </a:t>
            </a:r>
            <a:r>
              <a:rPr lang="en"/>
              <a:t>interact with the midi bus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900" y="1"/>
            <a:ext cx="1144100" cy="114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8850" y="2183925"/>
            <a:ext cx="3429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761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Scrapped midi device idea. We are now using the cube simply as a sensor and nothing else. Just hands back acceleration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Wrote arduino code for the cube to advertise the </a:t>
            </a:r>
            <a:r>
              <a:rPr lang="en"/>
              <a:t>acceleration</a:t>
            </a:r>
            <a:r>
              <a:rPr lang="en"/>
              <a:t> values for x, y, and 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Found a way to use python scripts to send data to the midi bus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900" y="1"/>
            <a:ext cx="1144100" cy="114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849" y="3200775"/>
            <a:ext cx="1038517" cy="184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 rotWithShape="1">
          <a:blip r:embed="rId5">
            <a:alphaModFix/>
          </a:blip>
          <a:srcRect b="0" l="0" r="80414" t="0"/>
          <a:stretch/>
        </p:blipFill>
        <p:spPr>
          <a:xfrm>
            <a:off x="3069037" y="3278373"/>
            <a:ext cx="2101123" cy="169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6">
            <a:alphaModFix/>
          </a:blip>
          <a:srcRect b="0" l="0" r="85469" t="0"/>
          <a:stretch/>
        </p:blipFill>
        <p:spPr>
          <a:xfrm>
            <a:off x="6671200" y="3200775"/>
            <a:ext cx="1650654" cy="176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765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Finding a new way to </a:t>
            </a:r>
            <a:r>
              <a:rPr lang="en"/>
              <a:t>operate</a:t>
            </a:r>
            <a:r>
              <a:rPr lang="en"/>
              <a:t> the cubes without it necessarily being a midi device.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python scripts aren’t done yet.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BLE is still lil </a:t>
            </a:r>
            <a:r>
              <a:rPr lang="en"/>
              <a:t>finicky</a:t>
            </a:r>
            <a:r>
              <a:rPr lang="en"/>
              <a:t>, works well enough now though.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 to check the data structures in the arduino code as the hex value are more or less correct.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9900" y="1"/>
            <a:ext cx="1144100" cy="11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